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3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2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5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7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4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8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8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5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6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2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39F-3F0C-4B23-A34A-8E892FD19CD9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9BA9A-A59A-4EF8-BA5B-CB62EE17A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115888"/>
            <a:ext cx="11822288" cy="6650037"/>
          </a:xfrm>
        </p:spPr>
      </p:pic>
    </p:spTree>
    <p:extLst>
      <p:ext uri="{BB962C8B-B14F-4D97-AF65-F5344CB8AC3E}">
        <p14:creationId xmlns:p14="http://schemas.microsoft.com/office/powerpoint/2010/main" val="6890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115888"/>
            <a:ext cx="11822288" cy="6650037"/>
          </a:xfrm>
        </p:spPr>
      </p:pic>
    </p:spTree>
    <p:extLst>
      <p:ext uri="{BB962C8B-B14F-4D97-AF65-F5344CB8AC3E}">
        <p14:creationId xmlns:p14="http://schemas.microsoft.com/office/powerpoint/2010/main" val="16894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115888"/>
            <a:ext cx="11822288" cy="6650037"/>
          </a:xfrm>
        </p:spPr>
      </p:pic>
    </p:spTree>
    <p:extLst>
      <p:ext uri="{BB962C8B-B14F-4D97-AF65-F5344CB8AC3E}">
        <p14:creationId xmlns:p14="http://schemas.microsoft.com/office/powerpoint/2010/main" val="11428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115888"/>
            <a:ext cx="11822288" cy="6650037"/>
          </a:xfrm>
        </p:spPr>
      </p:pic>
    </p:spTree>
    <p:extLst>
      <p:ext uri="{BB962C8B-B14F-4D97-AF65-F5344CB8AC3E}">
        <p14:creationId xmlns:p14="http://schemas.microsoft.com/office/powerpoint/2010/main" val="1456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115888"/>
            <a:ext cx="11822288" cy="6650037"/>
          </a:xfrm>
        </p:spPr>
      </p:pic>
    </p:spTree>
    <p:extLst>
      <p:ext uri="{BB962C8B-B14F-4D97-AF65-F5344CB8AC3E}">
        <p14:creationId xmlns:p14="http://schemas.microsoft.com/office/powerpoint/2010/main" val="12793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115888"/>
            <a:ext cx="11822288" cy="6650037"/>
          </a:xfrm>
        </p:spPr>
      </p:pic>
    </p:spTree>
    <p:extLst>
      <p:ext uri="{BB962C8B-B14F-4D97-AF65-F5344CB8AC3E}">
        <p14:creationId xmlns:p14="http://schemas.microsoft.com/office/powerpoint/2010/main" val="41538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2016-10-10T09:04:13Z</dcterms:created>
  <dcterms:modified xsi:type="dcterms:W3CDTF">2016-10-10T09:04:22Z</dcterms:modified>
</cp:coreProperties>
</file>