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9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0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1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8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9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2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9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8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7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A47C-0B88-42DB-A9FB-179BDE44517C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5353-1D96-4202-8261-9EA676C4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4" y="45014"/>
            <a:ext cx="11990541" cy="6744680"/>
          </a:xfrm>
        </p:spPr>
      </p:pic>
    </p:spTree>
    <p:extLst>
      <p:ext uri="{BB962C8B-B14F-4D97-AF65-F5344CB8AC3E}">
        <p14:creationId xmlns:p14="http://schemas.microsoft.com/office/powerpoint/2010/main" val="386941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341468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357518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212043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392124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153165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106407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249725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18455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81370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4" y="133350"/>
            <a:ext cx="11791244" cy="6632575"/>
          </a:xfrm>
        </p:spPr>
      </p:pic>
    </p:spTree>
    <p:extLst>
      <p:ext uri="{BB962C8B-B14F-4D97-AF65-F5344CB8AC3E}">
        <p14:creationId xmlns:p14="http://schemas.microsoft.com/office/powerpoint/2010/main" val="3636376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2016-10-10T08:54:59Z</dcterms:created>
  <dcterms:modified xsi:type="dcterms:W3CDTF">2016-10-10T08:55:48Z</dcterms:modified>
</cp:coreProperties>
</file>